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9" r:id="rId4"/>
    <p:sldId id="260" r:id="rId5"/>
    <p:sldId id="261" r:id="rId6"/>
    <p:sldId id="262" r:id="rId7"/>
    <p:sldId id="257" r:id="rId8"/>
    <p:sldId id="273" r:id="rId9"/>
    <p:sldId id="274" r:id="rId10"/>
    <p:sldId id="258" r:id="rId11"/>
    <p:sldId id="263" r:id="rId12"/>
    <p:sldId id="264" r:id="rId13"/>
    <p:sldId id="268" r:id="rId14"/>
    <p:sldId id="269" r:id="rId15"/>
    <p:sldId id="267" r:id="rId16"/>
    <p:sldId id="270" r:id="rId17"/>
    <p:sldId id="277" r:id="rId18"/>
    <p:sldId id="275" r:id="rId19"/>
    <p:sldId id="276" r:id="rId20"/>
    <p:sldId id="265" r:id="rId21"/>
    <p:sldId id="266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9545-6F58-4777-AABC-B672AD0AD3A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D9D6-6E2B-4C7B-A041-A1734E5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75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9545-6F58-4777-AABC-B672AD0AD3A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D9D6-6E2B-4C7B-A041-A1734E5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3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9545-6F58-4777-AABC-B672AD0AD3A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D9D6-6E2B-4C7B-A041-A1734E5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10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9545-6F58-4777-AABC-B672AD0AD3A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D9D6-6E2B-4C7B-A041-A1734E5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9545-6F58-4777-AABC-B672AD0AD3A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D9D6-6E2B-4C7B-A041-A1734E5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6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9545-6F58-4777-AABC-B672AD0AD3A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D9D6-6E2B-4C7B-A041-A1734E5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6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9545-6F58-4777-AABC-B672AD0AD3A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D9D6-6E2B-4C7B-A041-A1734E5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9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9545-6F58-4777-AABC-B672AD0AD3A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D9D6-6E2B-4C7B-A041-A1734E5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11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9545-6F58-4777-AABC-B672AD0AD3A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D9D6-6E2B-4C7B-A041-A1734E5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0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9545-6F58-4777-AABC-B672AD0AD3A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D9D6-6E2B-4C7B-A041-A1734E5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3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9545-6F58-4777-AABC-B672AD0AD3A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1D9D6-6E2B-4C7B-A041-A1734E5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3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29545-6F58-4777-AABC-B672AD0AD3A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1D9D6-6E2B-4C7B-A041-A1734E5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0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Norman.dofflemyer@maryland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Left of Boom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Preventive Response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7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Bill\Downloads\imagejpe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04800"/>
            <a:ext cx="82804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Bill\Downloads\IMG_0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48577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44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Bill\Downloads\IMG_0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21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8" b="3938"/>
          <a:stretch/>
        </p:blipFill>
        <p:spPr bwMode="auto">
          <a:xfrm>
            <a:off x="609600" y="228600"/>
            <a:ext cx="807793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7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b="13374"/>
          <a:stretch/>
        </p:blipFill>
        <p:spPr bwMode="auto">
          <a:xfrm>
            <a:off x="457200" y="-17585"/>
            <a:ext cx="8355135" cy="657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15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8" t="907" b="4222"/>
          <a:stretch/>
        </p:blipFill>
        <p:spPr bwMode="auto">
          <a:xfrm>
            <a:off x="609600" y="228600"/>
            <a:ext cx="7924800" cy="627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3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1" t="21088" b="3741"/>
          <a:stretch/>
        </p:blipFill>
        <p:spPr bwMode="auto">
          <a:xfrm>
            <a:off x="685800" y="457199"/>
            <a:ext cx="7848600" cy="619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17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19736" r="-570" b="4742"/>
          <a:stretch/>
        </p:blipFill>
        <p:spPr bwMode="auto">
          <a:xfrm>
            <a:off x="533400" y="152400"/>
            <a:ext cx="8229600" cy="651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3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2" t="20939" r="-1" b="4542"/>
          <a:stretch/>
        </p:blipFill>
        <p:spPr bwMode="auto">
          <a:xfrm>
            <a:off x="533400" y="228600"/>
            <a:ext cx="8229600" cy="648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19737" b="7426"/>
          <a:stretch/>
        </p:blipFill>
        <p:spPr bwMode="auto">
          <a:xfrm>
            <a:off x="838200" y="228600"/>
            <a:ext cx="7620000" cy="592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75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Maryland State Police </a:t>
            </a:r>
            <a:br>
              <a:rPr lang="en-US" dirty="0" smtClean="0"/>
            </a:br>
            <a:r>
              <a:rPr lang="en-US" dirty="0" smtClean="0"/>
              <a:t>PRND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Thermo</a:t>
            </a:r>
            <a:r>
              <a:rPr lang="en-US" dirty="0" smtClean="0"/>
              <a:t> </a:t>
            </a:r>
            <a:r>
              <a:rPr lang="en-US" dirty="0" err="1" smtClean="0"/>
              <a:t>RadEye</a:t>
            </a:r>
            <a:r>
              <a:rPr lang="en-US" dirty="0" smtClean="0"/>
              <a:t> PRD -	182</a:t>
            </a:r>
          </a:p>
          <a:p>
            <a:r>
              <a:rPr lang="en-US" dirty="0" err="1" smtClean="0"/>
              <a:t>Thermo</a:t>
            </a:r>
            <a:r>
              <a:rPr lang="en-US" dirty="0" smtClean="0"/>
              <a:t> </a:t>
            </a:r>
            <a:r>
              <a:rPr lang="en-US" dirty="0" err="1" smtClean="0"/>
              <a:t>RadEye</a:t>
            </a:r>
            <a:r>
              <a:rPr lang="en-US" dirty="0" smtClean="0"/>
              <a:t> SPRD - 	  36</a:t>
            </a:r>
          </a:p>
          <a:p>
            <a:r>
              <a:rPr lang="en-US" dirty="0" err="1" smtClean="0"/>
              <a:t>Polimaster</a:t>
            </a:r>
            <a:r>
              <a:rPr lang="en-US" dirty="0" smtClean="0"/>
              <a:t> PRD - 		  49</a:t>
            </a:r>
          </a:p>
          <a:p>
            <a:r>
              <a:rPr lang="en-US" dirty="0" smtClean="0"/>
              <a:t>Mini-Rad DX PRD - 		  15</a:t>
            </a:r>
          </a:p>
          <a:p>
            <a:r>
              <a:rPr lang="en-US" dirty="0" err="1" smtClean="0"/>
              <a:t>identiFinder</a:t>
            </a:r>
            <a:r>
              <a:rPr lang="en-US" dirty="0" smtClean="0"/>
              <a:t> RIIDs - 		</a:t>
            </a:r>
            <a:r>
              <a:rPr lang="en-US" smtClean="0"/>
              <a:t>    9</a:t>
            </a:r>
            <a:endParaRPr lang="en-US" dirty="0" smtClean="0"/>
          </a:p>
          <a:p>
            <a:r>
              <a:rPr lang="en-US" dirty="0" smtClean="0"/>
              <a:t>Guardian Predator -		    2</a:t>
            </a:r>
          </a:p>
          <a:p>
            <a:r>
              <a:rPr lang="en-US" dirty="0" smtClean="0"/>
              <a:t>Bubble Tech MDS -		   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7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Bill\Downloads\IMG_0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1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Bill\Downloads\IMG_0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54" y="76200"/>
            <a:ext cx="4933950" cy="657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12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en-US" sz="2400" dirty="0" smtClean="0"/>
          </a:p>
          <a:p>
            <a:pPr marL="0" indent="0" algn="r">
              <a:buNone/>
            </a:pPr>
            <a:r>
              <a:rPr lang="en-US" sz="2400" dirty="0" smtClean="0"/>
              <a:t>Major N.W. Dofflemyer</a:t>
            </a:r>
          </a:p>
          <a:p>
            <a:pPr marL="0" indent="0" algn="r">
              <a:buNone/>
            </a:pPr>
            <a:r>
              <a:rPr lang="en-US" sz="2400" dirty="0" smtClean="0"/>
              <a:t>Special Operations Command</a:t>
            </a:r>
          </a:p>
          <a:p>
            <a:pPr marL="0" indent="0" algn="r">
              <a:buNone/>
            </a:pPr>
            <a:r>
              <a:rPr lang="en-US" sz="2400" dirty="0" smtClean="0"/>
              <a:t>Maryland State Police</a:t>
            </a:r>
          </a:p>
          <a:p>
            <a:pPr marL="0" indent="0" algn="r">
              <a:buNone/>
            </a:pPr>
            <a:r>
              <a:rPr lang="en-US" sz="2400" dirty="0" smtClean="0"/>
              <a:t>410-579-5959</a:t>
            </a:r>
          </a:p>
          <a:p>
            <a:pPr marL="0" indent="0" algn="r">
              <a:buNone/>
            </a:pPr>
            <a:r>
              <a:rPr lang="en-US" sz="2400" dirty="0" smtClean="0">
                <a:hlinkClick r:id="rId2"/>
              </a:rPr>
              <a:t>Norman.dofflemyer@maryland.gov</a:t>
            </a:r>
            <a:endParaRPr lang="en-US" sz="2400" dirty="0" smtClean="0"/>
          </a:p>
          <a:p>
            <a:pPr marL="0" indent="0" algn="r">
              <a:buNone/>
            </a:pPr>
            <a:endParaRPr lang="en-US" sz="2400" dirty="0"/>
          </a:p>
          <a:p>
            <a:pPr marL="0" indent="0" algn="r">
              <a:buNone/>
            </a:pPr>
            <a:endParaRPr lang="en-US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2640013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89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Bill\Downloads\IMG_0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"/>
            <a:ext cx="497205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73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Bill\Downloads\IMG_0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010150" cy="6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6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Bill\Downloads\IMG_0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5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Bill\Downloads\IMG_0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08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Bill\Desktop\GP Photo\P9010587 (640x480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8001000" cy="60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8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123677" cy="609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1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5, 2018 @ 1020hrs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P&amp;R Facility – initial alarm from moving truck</a:t>
            </a:r>
          </a:p>
          <a:p>
            <a:pPr marL="457200" lvl="1" indent="0" algn="ctr">
              <a:buNone/>
            </a:pPr>
            <a:endParaRPr lang="en-US" dirty="0" smtClean="0"/>
          </a:p>
          <a:p>
            <a:pPr marL="457200" lvl="1" indent="0" algn="ctr">
              <a:buNone/>
            </a:pPr>
            <a:r>
              <a:rPr lang="en-US" dirty="0" smtClean="0"/>
              <a:t>Detect</a:t>
            </a:r>
          </a:p>
          <a:p>
            <a:pPr marL="457200" lvl="1" indent="0" algn="ctr">
              <a:buNone/>
            </a:pPr>
            <a:r>
              <a:rPr lang="en-US" dirty="0" smtClean="0"/>
              <a:t>Verify</a:t>
            </a:r>
          </a:p>
          <a:p>
            <a:pPr marL="457200" lvl="1" indent="0" algn="ctr">
              <a:buNone/>
            </a:pPr>
            <a:r>
              <a:rPr lang="en-US" dirty="0" smtClean="0"/>
              <a:t>Locate</a:t>
            </a:r>
          </a:p>
          <a:p>
            <a:pPr marL="457200" lvl="1" indent="0" algn="ctr">
              <a:buNone/>
            </a:pPr>
            <a:r>
              <a:rPr lang="en-US" dirty="0" smtClean="0"/>
              <a:t>Measure</a:t>
            </a:r>
          </a:p>
          <a:p>
            <a:pPr marL="457200" lvl="1" indent="0" algn="ctr">
              <a:buNone/>
            </a:pPr>
            <a:r>
              <a:rPr lang="en-US" dirty="0" smtClean="0"/>
              <a:t>Identify</a:t>
            </a:r>
          </a:p>
          <a:p>
            <a:pPr marL="457200" lvl="1" indent="0" algn="ctr">
              <a:buNone/>
            </a:pPr>
            <a:r>
              <a:rPr lang="en-US" dirty="0" smtClean="0"/>
              <a:t>Assess and Adjudicate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33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B70DF77E1C3A478C519CFE1D8AC84A" ma:contentTypeVersion="23" ma:contentTypeDescription="Create a new document." ma:contentTypeScope="" ma:versionID="6ff24a0432e8b6668fbaa12dd1eaf8a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f1c3a5fe40b69cf375f6490498fc6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74E182-0504-4B34-8F67-2095831C6907}"/>
</file>

<file path=customXml/itemProps2.xml><?xml version="1.0" encoding="utf-8"?>
<ds:datastoreItem xmlns:ds="http://schemas.openxmlformats.org/officeDocument/2006/customXml" ds:itemID="{032D7C60-29FD-4543-9C9C-1615D044F57A}"/>
</file>

<file path=customXml/itemProps3.xml><?xml version="1.0" encoding="utf-8"?>
<ds:datastoreItem xmlns:ds="http://schemas.openxmlformats.org/officeDocument/2006/customXml" ds:itemID="{B0D3BFF9-0FEB-4500-96B2-0244E2183E07}"/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47</Words>
  <Application>Microsoft Office PowerPoint</Application>
  <PresentationFormat>On-screen Show (4:3)</PresentationFormat>
  <Paragraphs>25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Left of Boom</vt:lpstr>
      <vt:lpstr>Maryland State Police  PRND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July 5, 2018 @ 1020hrs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</dc:creator>
  <cp:lastModifiedBy>Windows User</cp:lastModifiedBy>
  <cp:revision>16</cp:revision>
  <dcterms:created xsi:type="dcterms:W3CDTF">2018-09-19T23:31:59Z</dcterms:created>
  <dcterms:modified xsi:type="dcterms:W3CDTF">2018-11-14T16:47:17Z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0x01010071B70DF77E1C3A478C519CFE1D8AC84A</vt:lpwstr>
  </property>
  <property fmtid="{D5CDD505-2E9C-101B-9397-08002B2CF9AE}" pid="4" name="PublishingRollupImage">
    <vt:lpwstr/>
  </property>
  <property fmtid="{D5CDD505-2E9C-101B-9397-08002B2CF9AE}" pid="5" name="PublishingContactEmail">
    <vt:lpwstr/>
  </property>
  <property fmtid="{D5CDD505-2E9C-101B-9397-08002B2CF9AE}" pid="6" name="PublishingContactPicture">
    <vt:lpwstr/>
  </property>
  <property fmtid="{D5CDD505-2E9C-101B-9397-08002B2CF9AE}" pid="7" name="PublishingContactName">
    <vt:lpwstr/>
  </property>
  <property fmtid="{D5CDD505-2E9C-101B-9397-08002B2CF9AE}" pid="8" name="PublishingPageLayout">
    <vt:lpwstr/>
  </property>
  <property fmtid="{D5CDD505-2E9C-101B-9397-08002B2CF9AE}" pid="9" name="Comments">
    <vt:lpwstr/>
  </property>
  <property fmtid="{D5CDD505-2E9C-101B-9397-08002B2CF9AE}" pid="10" name="Audience">
    <vt:lpwstr/>
  </property>
</Properties>
</file>